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123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28.12.19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357298"/>
            <a:ext cx="3643306" cy="45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75-летию Победы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 декабря, в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рождения маршала Победы Георгия Константиновича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Жукова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юнармейцы 10 класса посетили памятник четырежды Герою Советского Союза, отдав дань благодарности великому полководцу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Героев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Отечества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Кадеты 8 класса подготовили и провели литературно-музыкальную композицию «Герои Отечества». На праздник были приглашены: председатель Общественной организации «Боевое братство» Прошин Л.Л., ветераны боевых действий на Северном Кавказе полковник ФСБ Садыков Ф.М. и Спиридонов В.М., ветеран боевых действий в Афганистане  Данилов С.Г. и ветеран вооружённых сил СССР, майор в отставке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М.Ш.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Гости ответили на вопросы ребят  и  произнесли напутственные речи кадетам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100" dirty="0" smtClean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4857760"/>
            <a:ext cx="3643306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Открытый урок, посвящённый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100-летию со дня рождения великого русского изобретателя Михаила Калашникова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старшеклассников г. Бугульма провёл старший офицер-воспитатель ГБОУ «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кадетская школа-интернат»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Валеев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Э.В.. Боевой офицер, участник недавнего военного конфликта в Сирии, поведал юношам историю создания автомата Калашникова. Ребята смогли не только  увидеть настоящее боевое оружие, но и сфотографироваться с пистолетом, автоматом, потрогать гранату и мину.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Desktop\2019-20 фото\Жуков\IMG-20191202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357298"/>
            <a:ext cx="1357322" cy="1809762"/>
          </a:xfrm>
          <a:prstGeom prst="rect">
            <a:avLst/>
          </a:prstGeom>
          <a:noFill/>
        </p:spPr>
      </p:pic>
      <p:pic>
        <p:nvPicPr>
          <p:cNvPr id="2052" name="Picture 4" descr="D:\Desktop\2019-20 фото\день Героев фото\IMG_1740.JPG"/>
          <p:cNvPicPr>
            <a:picLocks noChangeAspect="1" noChangeArrowheads="1"/>
          </p:cNvPicPr>
          <p:nvPr/>
        </p:nvPicPr>
        <p:blipFill>
          <a:blip r:embed="rId4" cstate="print"/>
          <a:srcRect l="3125" t="22421" r="2202" b="12336"/>
          <a:stretch>
            <a:fillRect/>
          </a:stretch>
        </p:blipFill>
        <p:spPr bwMode="auto">
          <a:xfrm>
            <a:off x="3714744" y="3214686"/>
            <a:ext cx="3143272" cy="1388888"/>
          </a:xfrm>
          <a:prstGeom prst="rect">
            <a:avLst/>
          </a:prstGeom>
          <a:noFill/>
        </p:spPr>
      </p:pic>
      <p:pic>
        <p:nvPicPr>
          <p:cNvPr id="2053" name="Picture 5" descr="D:\Desktop\2019-20 фото\калашников\IMG_11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3" y="4738697"/>
            <a:ext cx="2928959" cy="1952640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5143504" y="1357298"/>
            <a:ext cx="400049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2066" y="1714488"/>
            <a:ext cx="39290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Волонтёры Победы 9А класса провели для кадет 5-8 классов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посвящённый 100-летию со дня рождения великого русского изобретателя Михаила Калашникова. Ребята побывали в конструкторском бюро, на огневом рубеже, оказывали неотложную помощь, прошли полосу препятствий и практиковались в разборке-сборке АК-74. По окончании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победители были награждены дипломами Всероссийского уровня.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 descr="D:\Desktop\2019-20 фото\квест калашников\IMG_12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3143248"/>
            <a:ext cx="2143107" cy="1428738"/>
          </a:xfrm>
          <a:prstGeom prst="rect">
            <a:avLst/>
          </a:prstGeom>
          <a:noFill/>
        </p:spPr>
      </p:pic>
      <p:pic>
        <p:nvPicPr>
          <p:cNvPr id="2059" name="Picture 11" descr="D:\Desktop\2019-20 фото\квест калашников\IMG_1271.JPG"/>
          <p:cNvPicPr>
            <a:picLocks noChangeAspect="1" noChangeArrowheads="1"/>
          </p:cNvPicPr>
          <p:nvPr/>
        </p:nvPicPr>
        <p:blipFill>
          <a:blip r:embed="rId7" cstate="print"/>
          <a:srcRect r="19512"/>
          <a:stretch>
            <a:fillRect/>
          </a:stretch>
        </p:blipFill>
        <p:spPr bwMode="auto">
          <a:xfrm>
            <a:off x="6786578" y="4738696"/>
            <a:ext cx="2357422" cy="1952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9704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28.12.19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42918"/>
            <a:ext cx="307180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«Добрые уроки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Руководитель школьного отряда «Волонтёры Победы»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Шарова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В.М. рассказала кадетам 5-6 класса о ценности и пользе гражданской активности, об истории добровольческого движения и благотворительности, о современных социальных проектах и инициативах, в которых можно принять участие, о возможностях портала «Добровольцы России».  Затем состоялся просмотр документального фильма о юных добровольцах и заполнение анкет «Волонтёры будущего».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071802" y="2357430"/>
            <a:ext cx="292895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9А класса посетили реабилитационный центр для детей с ограниченными возможностями «Возрождение». Кадеты принесли ребятам различные игрушки, которые приобрели специально для этих детей и устроили с ними различные игры.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 9 класса Малахов Никита участвовал во Всероссийской акции института уполномоченных по правам ребёнка «Команда защиты детства». Суть акции заключается в том, чтобы участники рассказали о своем добром деле (поступке) или об участии в проекте, направленном на защиту прав несовершеннолетних, разместив информацию об этом в социальных сетях.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4965174"/>
            <a:ext cx="3143272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 ВОЛОНТЁРА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декабря 2019 года в МБУ «Дворец молодежи» состоялось торжественное мероприятие, посвященное празднованию Дня добровольца в России и подведению итогов муниципального конкурса «Доброволец года - 2019».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Труд добровольцев нашей школы был оценен на Республиканском и муниципальном уровне. Поздравляем отряд «Волонтёры Победы» с наградой!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00364" y="642918"/>
            <a:ext cx="3000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</a:t>
            </a:r>
          </a:p>
        </p:txBody>
      </p:sp>
      <p:pic>
        <p:nvPicPr>
          <p:cNvPr id="15363" name="Picture 3" descr="D:\Desktop\2019-20 фото\день волонтёра награждение\IMG_1528.JPG"/>
          <p:cNvPicPr>
            <a:picLocks noChangeAspect="1" noChangeArrowheads="1"/>
          </p:cNvPicPr>
          <p:nvPr/>
        </p:nvPicPr>
        <p:blipFill>
          <a:blip r:embed="rId2" cstate="print"/>
          <a:srcRect t="22358" r="13514"/>
          <a:stretch>
            <a:fillRect/>
          </a:stretch>
        </p:blipFill>
        <p:spPr bwMode="auto">
          <a:xfrm>
            <a:off x="142843" y="3300715"/>
            <a:ext cx="2720971" cy="1628483"/>
          </a:xfrm>
          <a:prstGeom prst="rect">
            <a:avLst/>
          </a:prstGeom>
          <a:noFill/>
        </p:spPr>
      </p:pic>
      <p:pic>
        <p:nvPicPr>
          <p:cNvPr id="15364" name="Picture 4" descr="D:\Desktop\2019-20 фото\день волонтёра награждение\56xyoecp8vE.jpg"/>
          <p:cNvPicPr>
            <a:picLocks noChangeAspect="1" noChangeArrowheads="1"/>
          </p:cNvPicPr>
          <p:nvPr/>
        </p:nvPicPr>
        <p:blipFill>
          <a:blip r:embed="rId3" cstate="print"/>
          <a:srcRect t="9583"/>
          <a:stretch>
            <a:fillRect/>
          </a:stretch>
        </p:blipFill>
        <p:spPr bwMode="auto">
          <a:xfrm>
            <a:off x="3143240" y="5214950"/>
            <a:ext cx="2742918" cy="1643050"/>
          </a:xfrm>
          <a:prstGeom prst="rect">
            <a:avLst/>
          </a:prstGeom>
          <a:noFill/>
        </p:spPr>
      </p:pic>
      <p:pic>
        <p:nvPicPr>
          <p:cNvPr id="15365" name="Picture 5" descr="D:\Desktop\2019-20 фото\возрождение декада инвалидов\_OcGaVXXEWg.jpg"/>
          <p:cNvPicPr>
            <a:picLocks noChangeAspect="1" noChangeArrowheads="1"/>
          </p:cNvPicPr>
          <p:nvPr/>
        </p:nvPicPr>
        <p:blipFill>
          <a:blip r:embed="rId4" cstate="print"/>
          <a:srcRect t="27350" r="7692" b="14530"/>
          <a:stretch>
            <a:fillRect/>
          </a:stretch>
        </p:blipFill>
        <p:spPr bwMode="auto">
          <a:xfrm>
            <a:off x="3214678" y="1142984"/>
            <a:ext cx="2571768" cy="121444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929322" y="642918"/>
            <a:ext cx="321467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БИТВА ПОД МОСКВОЙ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Победы 9Б класса  </a:t>
            </a:r>
            <a:r>
              <a:rPr lang="ru-RU" sz="11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кадетской школы провели для кадет 5-7 классов </a:t>
            </a:r>
            <a:r>
              <a:rPr lang="ru-RU" sz="11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посвящённый началу контрнаступления советских войск в битве под Москвой. Участники примерили на себя роль военных корреспондентов и узнали судьбы рядовых защитников Москвы, услышали настоящие живые голоса знаменитых людей, принимавших участие и руководивших этой военной операцией, пели военные песни, спасали раненых бойцов. В результате, ни одна команда не проиграла, напротив, участникам ещё раз представилась возможность гордится своим народом, своей историей, своей страной.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 descr="D:\Desktop\2019-20 фото\битва под москвой фото\IMG_15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286124"/>
            <a:ext cx="3000396" cy="1829510"/>
          </a:xfrm>
          <a:prstGeom prst="rect">
            <a:avLst/>
          </a:prstGeom>
          <a:noFill/>
        </p:spPr>
      </p:pic>
      <p:pic>
        <p:nvPicPr>
          <p:cNvPr id="15366" name="Picture 6" descr="D:\Desktop\2019-20 фото\битва под москвой фото\IMG_1553.JPG"/>
          <p:cNvPicPr>
            <a:picLocks noChangeAspect="1" noChangeArrowheads="1"/>
          </p:cNvPicPr>
          <p:nvPr/>
        </p:nvPicPr>
        <p:blipFill>
          <a:blip r:embed="rId6" cstate="print"/>
          <a:srcRect t="7144" b="10713"/>
          <a:stretch>
            <a:fillRect/>
          </a:stretch>
        </p:blipFill>
        <p:spPr bwMode="auto">
          <a:xfrm>
            <a:off x="6000760" y="5214950"/>
            <a:ext cx="3000364" cy="1643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726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28.12.19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42918"/>
            <a:ext cx="3214678" cy="183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ноября «Всемирный день отказа от курения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этот день в школе состоялись беседы по программе Всероссийского общественного движения «Общее дело» с просмотром фильма «Табак. Секреты и манипуляции» и мультфильмов о вреде курения. Активисты 9 б класса изготовили и распространили среди кадет и жителей микрорайона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флаеры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«Бросай курить!»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143240" y="2571744"/>
            <a:ext cx="3071834" cy="176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декабря  «Всемирный день борьбы со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СПИДом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актовом зале школы состоялось общешкольное мероприятие, направленное на здоровый образ жизни и профилактику вредных привычек, которое закончилось просмотров фильма Всероссийского общественного движения «Общее дело» «Пять секретов настоящего мужчины».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215074" y="642918"/>
            <a:ext cx="292892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ДЕНЬ БОРЬБЫ С КОРРУПЦИЕЙ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 декабря проект «Вместе против коррупции»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Федорко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Данил и Бардин Константин стали победителями школьного и муниципального конкурса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антикоррупционных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постеров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9 Б класса изготовили и распространили в микрорайоне школы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флаеры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«Коррупция-зло» с призывом к населению пресекать проявления коррупции. Член Союза адвокатов Р.Ф. Козлов В.С.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провёл со старшеклассниками Уроки права, где вместе с ребятами определи, сто такое «коррупция», как она проявляется и как с ней бороться. Также состоялся просмотр видеороликов и социальной рекламы, направленной против коррупционных проявлений.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357430"/>
            <a:ext cx="31432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 памяти жертв ДТП  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Отряд ЮИД провёл занятие «Знатоки дорожного движении». Ребята повторили правила поведения на дороге , поговорили о том, как можно быть заметным для водителей в тёмное время суток и прикрепили к рюкзакам светоотражающие элементы.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5357826"/>
            <a:ext cx="3143208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Форум юных граждан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Бугульминского</a:t>
            </a:r>
            <a:r>
              <a:rPr kumimoji="0" lang="ru-RU" sz="11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муниципального района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ноября 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 нашей школы в ФОРУМЕ участвовало 5 кадет. Ребята работали по секциям, предлагали свои социальные проекты, администрация города обещала помочь в их реализации.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D:\Desktop\2019-20 фото\форум юных граждан\IMG_20191108_110933.jpg"/>
          <p:cNvPicPr>
            <a:picLocks noChangeAspect="1" noChangeArrowheads="1"/>
          </p:cNvPicPr>
          <p:nvPr/>
        </p:nvPicPr>
        <p:blipFill>
          <a:blip r:embed="rId2" cstate="print"/>
          <a:srcRect t="25807"/>
          <a:stretch>
            <a:fillRect/>
          </a:stretch>
        </p:blipFill>
        <p:spPr bwMode="auto">
          <a:xfrm>
            <a:off x="214282" y="3714752"/>
            <a:ext cx="2857520" cy="1590066"/>
          </a:xfrm>
          <a:prstGeom prst="rect">
            <a:avLst/>
          </a:prstGeom>
          <a:noFill/>
        </p:spPr>
      </p:pic>
      <p:pic>
        <p:nvPicPr>
          <p:cNvPr id="1032" name="Picture 8" descr="D:\Desktop\2019-20 фото\коррупция фото\IMG_1663.JPG"/>
          <p:cNvPicPr>
            <a:picLocks noChangeAspect="1" noChangeArrowheads="1"/>
          </p:cNvPicPr>
          <p:nvPr/>
        </p:nvPicPr>
        <p:blipFill>
          <a:blip r:embed="rId3" cstate="print"/>
          <a:srcRect r="12499"/>
          <a:stretch>
            <a:fillRect/>
          </a:stretch>
        </p:blipFill>
        <p:spPr bwMode="auto">
          <a:xfrm>
            <a:off x="6286512" y="2928934"/>
            <a:ext cx="2643206" cy="2177109"/>
          </a:xfrm>
          <a:prstGeom prst="rect">
            <a:avLst/>
          </a:prstGeom>
          <a:noFill/>
        </p:spPr>
      </p:pic>
      <p:pic>
        <p:nvPicPr>
          <p:cNvPr id="1033" name="Picture 9" descr="D:\Desktop\2019-20 фото\СПИД\IMG_1510.JPG"/>
          <p:cNvPicPr>
            <a:picLocks noChangeAspect="1" noChangeArrowheads="1"/>
          </p:cNvPicPr>
          <p:nvPr/>
        </p:nvPicPr>
        <p:blipFill>
          <a:blip r:embed="rId4" cstate="print"/>
          <a:srcRect r="9301"/>
          <a:stretch>
            <a:fillRect/>
          </a:stretch>
        </p:blipFill>
        <p:spPr bwMode="auto">
          <a:xfrm>
            <a:off x="3214678" y="4538427"/>
            <a:ext cx="2928958" cy="2152887"/>
          </a:xfrm>
          <a:prstGeom prst="rect">
            <a:avLst/>
          </a:prstGeom>
          <a:noFill/>
        </p:spPr>
      </p:pic>
      <p:pic>
        <p:nvPicPr>
          <p:cNvPr id="14" name="Picture 4" descr="D:\Desktop\2019-20 фото\15 ноября курение\IMG-20191116-WA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9" y="642918"/>
            <a:ext cx="2857520" cy="19460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7264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28.12.19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42918"/>
            <a:ext cx="3000364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ноября день матери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Накануне Дня матери в школе прошли классные часы с мамами. Кадеты подготовили праздничный концерт, игры и викторины, фотовыставку с портретами мам, подарили цветы. мамы организовали чаепитие с домашней выпечкой.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000364" y="642918"/>
            <a:ext cx="3000396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Покорми зимующих птиц!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Добровольцы 9А класса присоединились к акции «Покорми зимующих птиц!». Ребята изготовили и развесили кормушки и насыпали в них корм. На протяжении зимы кадеты будут подкармливать синичек, воробьёв и свиристелей, которые каждое утро встречают их весёлой песней.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929322" y="3010793"/>
            <a:ext cx="3214678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Олимпиады и научно-практические конференции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2-й учебной  четверти кадеты участвовали в муниципальных олимпиадах. Кадеты Борисов Данил и Натальин Андрей -призёры, Соловьёв Богдан, Портнов Егор,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Шигапов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Амир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лауреаты.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Соловьёв Богдан  и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Хуснутдинов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Ратмир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—призёры  Республиканской олимпиады по физике «Служу отчизне! Служу народу!»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Нагоркин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Кирилл,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Федорко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Данил - призёры республиканской НПК «Экология, город и мы»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Чеканов Николай—победитель  Республиканского конкурса эссе «Они не ждали посмертной славы, они хотели со славой жить…»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Борисов Данил призёр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межрегиональный конкурс по технологии «Созидательный труд школьников».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Винников Глеб, Фархутдинов Денис - Лауреаты республиканской НПК «Чтения Ахмеда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Гаделя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Фархутдиов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Денис пожертвовал свой подарок,  книгу «Генералы Татарстана», школьному</a:t>
            </a:r>
            <a:r>
              <a:rPr kumimoji="0" lang="ru-RU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4214819"/>
            <a:ext cx="3000364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Итоги 1 полугодия конкурса «Кадетский авангард!»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преддверии Нового года в классах прошли классные часы с инсценировками. Семиклассники подготовили общешкольное представление «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Рэтро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Новый год» с подведением итогов первого полугодия.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Кадетам вручали грамоты: председатель общества ДОСААФ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Валеев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К.Г., председатель ассоциации Казачий «Юрт» Петров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Э.А.,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Всероссийского общества «Боевое братство» по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Бугульминскому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 Рамазанов Э.А. и куратор детского движения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Арзамасова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5" descr="D:\Desktop\2019-20 фото\ДЕНЬ МАТЕРИ 6\IMG-20191123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3116"/>
            <a:ext cx="2762269" cy="2071702"/>
          </a:xfrm>
          <a:prstGeom prst="rect">
            <a:avLst/>
          </a:prstGeom>
          <a:noFill/>
        </p:spPr>
      </p:pic>
      <p:pic>
        <p:nvPicPr>
          <p:cNvPr id="16390" name="Picture 6" descr="D:\Desktop\2019-20 фото\кормушки\DDEo9H1R7c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143116"/>
            <a:ext cx="2747954" cy="2060966"/>
          </a:xfrm>
          <a:prstGeom prst="rect">
            <a:avLst/>
          </a:prstGeom>
          <a:noFill/>
        </p:spPr>
      </p:pic>
      <p:pic>
        <p:nvPicPr>
          <p:cNvPr id="16391" name="Picture 7" descr="D:\Desktop\2019-20 фото\книга музею\GPccIx4PLLA.jpg"/>
          <p:cNvPicPr>
            <a:picLocks noChangeAspect="1" noChangeArrowheads="1"/>
          </p:cNvPicPr>
          <p:nvPr/>
        </p:nvPicPr>
        <p:blipFill>
          <a:blip r:embed="rId4" cstate="print"/>
          <a:srcRect t="20833" b="20636"/>
          <a:stretch>
            <a:fillRect/>
          </a:stretch>
        </p:blipFill>
        <p:spPr bwMode="auto">
          <a:xfrm>
            <a:off x="6000760" y="642918"/>
            <a:ext cx="3143240" cy="2357430"/>
          </a:xfrm>
          <a:prstGeom prst="rect">
            <a:avLst/>
          </a:prstGeom>
          <a:noFill/>
        </p:spPr>
      </p:pic>
      <p:pic>
        <p:nvPicPr>
          <p:cNvPr id="16392" name="Picture 8" descr="D:\Desktop\2019-20 фото\новый год   7 класс\IMG_19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357694"/>
            <a:ext cx="2857520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7264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1188</Words>
  <Application>Microsoft Office PowerPoint</Application>
  <PresentationFormat>Экран (4:3)</PresentationFormat>
  <Paragraphs>74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user</cp:lastModifiedBy>
  <cp:revision>12</cp:revision>
  <dcterms:created xsi:type="dcterms:W3CDTF">2017-11-27T07:38:57Z</dcterms:created>
  <dcterms:modified xsi:type="dcterms:W3CDTF">2019-12-27T09:57:11Z</dcterms:modified>
</cp:coreProperties>
</file>